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23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F83A50-9493-1083-D3FF-334E34805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EAA822-E439-91FC-C942-BCC642B605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ACA056-B19C-BBE3-821A-C0ACA4DFB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D54D6E-9832-CD1A-2EB6-AEF5BC99C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B70A9F-4772-F02C-00AC-36DF91A70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6994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2662CA-0BE2-79C5-63DA-1B8346A91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C65AF99-897A-9A4F-3C1E-68A85D550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7B26C9-87BC-B63D-99D2-1373DF177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B6EFE8-DF75-DF38-653A-E5998EE1F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C5A767-E3D1-2452-A53D-B49BA05C1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42747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DB2FA54-D9BA-2A16-68F6-DA96BB75DB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65CFA64-0F5B-EEE9-86D7-8A45A0D9A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247A21-4577-8C02-6846-C71D9019A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3F915B-4102-1AF3-4BC6-1DFEBC8CA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2EFA61-4E3F-7711-A6AA-14CA971A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69031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C1C186-6193-3C1C-B0E1-B1DDC7F7A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46B597-85C9-9068-8E5D-B1A5A1C4D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C9EADE-1EF7-8847-1478-A4845FE4F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91847A-E8B7-41B4-9955-B145A3C53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DFB684-F2D0-18A1-21DE-C0BA3C7D9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3590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08D332-9445-FD91-8DBB-6AE76DA4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4E1AB4-1E39-CC0F-6EF0-4A31AF263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5FDA95-8AD2-A4FD-F295-AF4222335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8B0A8D-A511-BEFE-D77F-1CD147D7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26C33B-933A-AE9E-3545-20128DD59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650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B00C21-F2C2-85F1-6043-695B9C572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C41ACE-48D0-B9D6-7C62-9E5F6F890A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B050FD4-5E7F-5AE8-16E6-4A5038516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EA7C25E-DC98-D043-BA58-661F380F1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07C7A5F-038C-CC1A-44D6-19EC3BC94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BD4E69-F8E0-EACA-FD77-F603198B2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72868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F1262F-6729-61D2-2897-66A9A2387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FD3A3F-6388-3001-8374-449CF20D2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0BA1519-FD4C-4940-8D23-7083CFB40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3982B84-F7A8-44F2-0D2A-C9F84DCB41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2B0A159-098E-FF42-6A86-E7D291A9FC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FE364BB-7E04-36F3-708C-7D604A71E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35F98DD-1E10-C28C-B700-EB92C3ACF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3EC7B11-D0C6-1BBE-BF1D-1758C62AC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3181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094D07-5AF8-CC09-064B-C38CFAAB9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CF16B7C-DE6C-AF0B-B3B5-EC153340B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AAA267C-FE5C-396A-0899-F41153CA3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645EFC8-0BCB-D113-F75B-EAA89C186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80758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AF210FB-FC2F-5942-2EDB-E23D70350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6849411-4929-19FF-41BB-3AD1F2267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843999-9C9F-27CB-CDAE-A1964F141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5129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B1930-CEAB-2046-3B34-010206C7E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03B23E-D4FB-79BE-F0B4-AC7A2E822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76C340-8174-C90E-275D-6859E8852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984AD58-9235-0A28-E97D-A4BED54FA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0B82248-9DA8-FA0A-D42E-80E6AA616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26B7167-3D79-F6E7-2595-5D52A88ED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48012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499BFC-5505-2736-4346-1CFE3D3E0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4677F7-9AE1-CD0C-4447-5E42924F6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10DA0C6-C76F-4ED7-FC94-EF37882D31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B2E9FE2-5ADF-B032-DCD2-0F5133C18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A8C3C3-7D45-BB0A-426F-09C7361FD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89DE919-ED89-1845-8BAB-3597F8D05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41929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2637B8A-CCE3-FCF1-BEA2-DD50E05CC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3BCEC18-B7C1-4069-311C-C6234123E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81CA46-8181-6241-E088-04F8A714BA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03EE7-1111-4C2E-98E1-6896E2CF5401}" type="datetimeFigureOut">
              <a:rPr lang="es-AR" smtClean="0"/>
              <a:t>10/8/2023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D7378F7-9D83-AE31-73BF-622FD39730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B196B4-180C-C67F-2F65-2B8C22DAF1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FC753-57D8-44D4-96BB-C9A74A38D8E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3198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gi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 descr="Icono&#10;&#10;Descripción generada automáticamente">
            <a:extLst>
              <a:ext uri="{FF2B5EF4-FFF2-40B4-BE49-F238E27FC236}">
                <a16:creationId xmlns:a16="http://schemas.microsoft.com/office/drawing/2014/main" id="{5861A181-A6AE-C0D8-7177-51EEC0F33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563" y="-2666"/>
            <a:ext cx="5142779" cy="3316108"/>
          </a:xfrm>
          <a:prstGeom prst="rect">
            <a:avLst/>
          </a:prstGeom>
        </p:spPr>
      </p:pic>
      <p:pic>
        <p:nvPicPr>
          <p:cNvPr id="1026" name="Picture 2" descr="Reservar alojamientos de lujo en el centro de Madrid · Genteel Home  Apartments">
            <a:extLst>
              <a:ext uri="{FF2B5EF4-FFF2-40B4-BE49-F238E27FC236}">
                <a16:creationId xmlns:a16="http://schemas.microsoft.com/office/drawing/2014/main" id="{2756D771-46A4-A36E-2DC0-43C49E569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35" y="1351600"/>
            <a:ext cx="5309699" cy="530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A8FC6C09-F1C0-25D6-1D29-F78EB9A9F3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692" y="762143"/>
            <a:ext cx="1277823" cy="718775"/>
          </a:xfrm>
          <a:prstGeom prst="rect">
            <a:avLst/>
          </a:prstGeom>
        </p:spPr>
      </p:pic>
      <p:pic>
        <p:nvPicPr>
          <p:cNvPr id="7" name="Imagen 6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BF1A713D-754C-9EF0-3953-4B46590322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279" y="2327186"/>
            <a:ext cx="1578200" cy="1327426"/>
          </a:xfrm>
          <a:prstGeom prst="rect">
            <a:avLst/>
          </a:prstGeom>
        </p:spPr>
      </p:pic>
      <p:pic>
        <p:nvPicPr>
          <p:cNvPr id="11" name="Imagen 10" descr="Un dibuj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430311CA-DAA2-E88C-3D2A-C622FF2A55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535" y="1919987"/>
            <a:ext cx="1361111" cy="814398"/>
          </a:xfrm>
          <a:prstGeom prst="rect">
            <a:avLst/>
          </a:prstGeom>
        </p:spPr>
      </p:pic>
      <p:pic>
        <p:nvPicPr>
          <p:cNvPr id="13" name="Imagen 12" descr="Un letrero de color negro&#10;&#10;Descripción generada automáticamente con confianza media">
            <a:extLst>
              <a:ext uri="{FF2B5EF4-FFF2-40B4-BE49-F238E27FC236}">
                <a16:creationId xmlns:a16="http://schemas.microsoft.com/office/drawing/2014/main" id="{3B00D709-B7C7-0EC0-4F46-5FE6A2588C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187" y="4156338"/>
            <a:ext cx="1131799" cy="935621"/>
          </a:xfrm>
          <a:prstGeom prst="rect">
            <a:avLst/>
          </a:prstGeom>
        </p:spPr>
      </p:pic>
      <p:pic>
        <p:nvPicPr>
          <p:cNvPr id="15" name="Imagen 14" descr="Texto, Pizarra&#10;&#10;Descripción generada automáticamente">
            <a:extLst>
              <a:ext uri="{FF2B5EF4-FFF2-40B4-BE49-F238E27FC236}">
                <a16:creationId xmlns:a16="http://schemas.microsoft.com/office/drawing/2014/main" id="{C830261B-A9CD-CF91-0C8B-BFB3E2DFB8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052" y="3124152"/>
            <a:ext cx="1270116" cy="530460"/>
          </a:xfrm>
          <a:prstGeom prst="rect">
            <a:avLst/>
          </a:prstGeom>
        </p:spPr>
      </p:pic>
      <p:pic>
        <p:nvPicPr>
          <p:cNvPr id="19" name="Imagen 18" descr="Un conjunto de letras blancas en un fondo blanco&#10;&#10;Descripción generada automáticamente con confianza media">
            <a:extLst>
              <a:ext uri="{FF2B5EF4-FFF2-40B4-BE49-F238E27FC236}">
                <a16:creationId xmlns:a16="http://schemas.microsoft.com/office/drawing/2014/main" id="{1C436F68-7CC7-C7FD-2DEA-A9410745A1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968" y="4285270"/>
            <a:ext cx="634921" cy="634921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3718AB7D-4960-7932-B5C1-89023EE545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155" y="5872980"/>
            <a:ext cx="609524" cy="609524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37CC9FC4-2752-D3B0-4F6D-0ED8BA869A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101" y="3959457"/>
            <a:ext cx="400050" cy="152400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64D6CCAD-02B7-CEA1-14EA-5EBBAAA6AD4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04" y="5811848"/>
            <a:ext cx="457200" cy="457200"/>
          </a:xfrm>
          <a:prstGeom prst="rect">
            <a:avLst/>
          </a:prstGeom>
        </p:spPr>
      </p:pic>
      <p:pic>
        <p:nvPicPr>
          <p:cNvPr id="30" name="Imagen 29" descr="Un letrero de color negro&#10;&#10;Descripción generada automáticamente con confianza media">
            <a:extLst>
              <a:ext uri="{FF2B5EF4-FFF2-40B4-BE49-F238E27FC236}">
                <a16:creationId xmlns:a16="http://schemas.microsoft.com/office/drawing/2014/main" id="{EFCC6AC2-8FD3-BB1F-1B05-B69FF8B93DF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87" y="4308738"/>
            <a:ext cx="1131799" cy="935621"/>
          </a:xfrm>
          <a:prstGeom prst="rect">
            <a:avLst/>
          </a:prstGeom>
        </p:spPr>
      </p:pic>
      <p:pic>
        <p:nvPicPr>
          <p:cNvPr id="31" name="Imagen 30" descr="Un letrero de color negro&#10;&#10;Descripción generada automáticamente con confianza media">
            <a:extLst>
              <a:ext uri="{FF2B5EF4-FFF2-40B4-BE49-F238E27FC236}">
                <a16:creationId xmlns:a16="http://schemas.microsoft.com/office/drawing/2014/main" id="{766FAFFE-11D3-D63C-78D8-43E3B1DFE4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987" y="4461138"/>
            <a:ext cx="1131799" cy="935621"/>
          </a:xfrm>
          <a:prstGeom prst="rect">
            <a:avLst/>
          </a:prstGeom>
        </p:spPr>
      </p:pic>
      <p:pic>
        <p:nvPicPr>
          <p:cNvPr id="32" name="Imagen 31" descr="Un letrero de color negro&#10;&#10;Descripción generada automáticamente con confianza media">
            <a:extLst>
              <a:ext uri="{FF2B5EF4-FFF2-40B4-BE49-F238E27FC236}">
                <a16:creationId xmlns:a16="http://schemas.microsoft.com/office/drawing/2014/main" id="{FD00C037-D417-D684-3131-C37E181268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87" y="4613538"/>
            <a:ext cx="1131799" cy="935621"/>
          </a:xfrm>
          <a:prstGeom prst="rect">
            <a:avLst/>
          </a:prstGeom>
        </p:spPr>
      </p:pic>
      <p:pic>
        <p:nvPicPr>
          <p:cNvPr id="1028" name="Picture 4" descr="Amazon Alexa Voice AI | Alexa Developer Official Site">
            <a:extLst>
              <a:ext uri="{FF2B5EF4-FFF2-40B4-BE49-F238E27FC236}">
                <a16:creationId xmlns:a16="http://schemas.microsoft.com/office/drawing/2014/main" id="{171BBBBC-3681-A5DB-1FB7-1332DD965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6603" y="1903577"/>
            <a:ext cx="1198310" cy="801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96D3E4DE-EAB0-E81E-A6D0-5CB67254DD3F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4512292" y="2553842"/>
            <a:ext cx="6092174" cy="327914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4EA0769A-3D85-C41F-F773-2C569EFE7077}"/>
              </a:ext>
            </a:extLst>
          </p:cNvPr>
          <p:cNvCxnSpPr>
            <a:cxnSpLocks/>
          </p:cNvCxnSpPr>
          <p:nvPr/>
        </p:nvCxnSpPr>
        <p:spPr>
          <a:xfrm flipH="1" flipV="1">
            <a:off x="10396439" y="1616065"/>
            <a:ext cx="300610" cy="329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F8B922BB-580D-DB89-8A12-70240C7EB8A4}"/>
              </a:ext>
            </a:extLst>
          </p:cNvPr>
          <p:cNvCxnSpPr>
            <a:cxnSpLocks/>
          </p:cNvCxnSpPr>
          <p:nvPr/>
        </p:nvCxnSpPr>
        <p:spPr>
          <a:xfrm flipH="1">
            <a:off x="9060942" y="1599688"/>
            <a:ext cx="891868" cy="511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707E560F-FBDF-2C47-5DDF-77CA0CB3ACE8}"/>
              </a:ext>
            </a:extLst>
          </p:cNvPr>
          <p:cNvCxnSpPr>
            <a:cxnSpLocks/>
          </p:cNvCxnSpPr>
          <p:nvPr/>
        </p:nvCxnSpPr>
        <p:spPr>
          <a:xfrm flipH="1">
            <a:off x="4359574" y="2402803"/>
            <a:ext cx="3700676" cy="651881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519C82D6-42CE-11E7-3F65-35419F18BC3F}"/>
              </a:ext>
            </a:extLst>
          </p:cNvPr>
          <p:cNvCxnSpPr>
            <a:cxnSpLocks/>
          </p:cNvCxnSpPr>
          <p:nvPr/>
        </p:nvCxnSpPr>
        <p:spPr>
          <a:xfrm flipH="1">
            <a:off x="2435527" y="3766757"/>
            <a:ext cx="789114" cy="57000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928B5894-507C-5C82-541B-ECA824876573}"/>
              </a:ext>
            </a:extLst>
          </p:cNvPr>
          <p:cNvCxnSpPr>
            <a:cxnSpLocks/>
          </p:cNvCxnSpPr>
          <p:nvPr/>
        </p:nvCxnSpPr>
        <p:spPr>
          <a:xfrm flipH="1">
            <a:off x="1190219" y="5537958"/>
            <a:ext cx="65737" cy="273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C263D4FD-62D9-FA96-E56D-A3F7B9C1BBCA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1899653" y="5621576"/>
            <a:ext cx="21264" cy="251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1239795B-6D91-D63C-CC08-5553E26CF444}"/>
              </a:ext>
            </a:extLst>
          </p:cNvPr>
          <p:cNvCxnSpPr>
            <a:cxnSpLocks/>
          </p:cNvCxnSpPr>
          <p:nvPr/>
        </p:nvCxnSpPr>
        <p:spPr>
          <a:xfrm flipV="1">
            <a:off x="2731646" y="4624148"/>
            <a:ext cx="750317" cy="205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3233A590-E6BD-A9F6-C696-94E57DD036AB}"/>
              </a:ext>
            </a:extLst>
          </p:cNvPr>
          <p:cNvCxnSpPr>
            <a:cxnSpLocks/>
          </p:cNvCxnSpPr>
          <p:nvPr/>
        </p:nvCxnSpPr>
        <p:spPr>
          <a:xfrm flipH="1">
            <a:off x="2704411" y="4111857"/>
            <a:ext cx="610519" cy="372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Amazon Echo Dot 4th Gen with clock Twilight blue Con asistente virtual  Alexa, pantalla integrada glacier white 110V/240V">
            <a:extLst>
              <a:ext uri="{FF2B5EF4-FFF2-40B4-BE49-F238E27FC236}">
                <a16:creationId xmlns:a16="http://schemas.microsoft.com/office/drawing/2014/main" id="{8EAF4AA7-5238-E1B8-F9F6-D7CBDB3D7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970" y="5363329"/>
            <a:ext cx="939322" cy="939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Elipse 23">
            <a:extLst>
              <a:ext uri="{FF2B5EF4-FFF2-40B4-BE49-F238E27FC236}">
                <a16:creationId xmlns:a16="http://schemas.microsoft.com/office/drawing/2014/main" id="{F43A0A19-328C-0F25-2003-019741D89D8A}"/>
              </a:ext>
            </a:extLst>
          </p:cNvPr>
          <p:cNvSpPr/>
          <p:nvPr/>
        </p:nvSpPr>
        <p:spPr>
          <a:xfrm>
            <a:off x="1391156" y="3841761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2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94CA1D80-E470-9F46-D2E7-06FC31FAF3EE}"/>
              </a:ext>
            </a:extLst>
          </p:cNvPr>
          <p:cNvSpPr/>
          <p:nvPr/>
        </p:nvSpPr>
        <p:spPr>
          <a:xfrm>
            <a:off x="1158138" y="3051735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3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58B8057C-FA1B-68AC-8788-0A02536833B1}"/>
              </a:ext>
            </a:extLst>
          </p:cNvPr>
          <p:cNvSpPr/>
          <p:nvPr/>
        </p:nvSpPr>
        <p:spPr>
          <a:xfrm>
            <a:off x="1331755" y="5964248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5</a:t>
            </a:r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1ACF60E0-7AFF-BCDC-D519-DC4F0EE901C8}"/>
              </a:ext>
            </a:extLst>
          </p:cNvPr>
          <p:cNvSpPr/>
          <p:nvPr/>
        </p:nvSpPr>
        <p:spPr>
          <a:xfrm>
            <a:off x="6400255" y="5148450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7</a:t>
            </a: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D5692C47-872C-3703-80E7-2544ACA304DA}"/>
              </a:ext>
            </a:extLst>
          </p:cNvPr>
          <p:cNvSpPr/>
          <p:nvPr/>
        </p:nvSpPr>
        <p:spPr>
          <a:xfrm>
            <a:off x="8450579" y="1709574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9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9DD67100-489C-6E6A-38CE-7235BDC4BC5B}"/>
              </a:ext>
            </a:extLst>
          </p:cNvPr>
          <p:cNvSpPr/>
          <p:nvPr/>
        </p:nvSpPr>
        <p:spPr>
          <a:xfrm>
            <a:off x="2408786" y="2089869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1</a:t>
            </a: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43944135-1804-7E9E-047C-2504CFC4FAE8}"/>
              </a:ext>
            </a:extLst>
          </p:cNvPr>
          <p:cNvSpPr/>
          <p:nvPr/>
        </p:nvSpPr>
        <p:spPr>
          <a:xfrm>
            <a:off x="6402917" y="5781226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9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1B6F3387-7A65-B809-43EB-BA16E7AB17C6}"/>
              </a:ext>
            </a:extLst>
          </p:cNvPr>
          <p:cNvSpPr/>
          <p:nvPr/>
        </p:nvSpPr>
        <p:spPr>
          <a:xfrm>
            <a:off x="6400254" y="4838911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6</a:t>
            </a: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0CB6D165-48D9-378D-284D-30B60645A5CE}"/>
              </a:ext>
            </a:extLst>
          </p:cNvPr>
          <p:cNvSpPr/>
          <p:nvPr/>
        </p:nvSpPr>
        <p:spPr>
          <a:xfrm>
            <a:off x="6400256" y="5464838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8</a:t>
            </a:r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DC8F4923-DF46-5D37-63CE-E48A063023A2}"/>
              </a:ext>
            </a:extLst>
          </p:cNvPr>
          <p:cNvSpPr/>
          <p:nvPr/>
        </p:nvSpPr>
        <p:spPr>
          <a:xfrm>
            <a:off x="9365742" y="1184681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8</a:t>
            </a: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7C2EAA85-C6CD-C441-9AEA-FF6B682C4731}"/>
              </a:ext>
            </a:extLst>
          </p:cNvPr>
          <p:cNvSpPr/>
          <p:nvPr/>
        </p:nvSpPr>
        <p:spPr>
          <a:xfrm>
            <a:off x="4111754" y="5214135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6</a:t>
            </a:r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FD134A46-4760-4826-91B7-7954E3FC131D}"/>
              </a:ext>
            </a:extLst>
          </p:cNvPr>
          <p:cNvSpPr/>
          <p:nvPr/>
        </p:nvSpPr>
        <p:spPr>
          <a:xfrm>
            <a:off x="11022659" y="1848390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7</a:t>
            </a:r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1A508729-EC76-07C4-604D-A1CF4BF804FD}"/>
              </a:ext>
            </a:extLst>
          </p:cNvPr>
          <p:cNvSpPr/>
          <p:nvPr/>
        </p:nvSpPr>
        <p:spPr>
          <a:xfrm>
            <a:off x="6398801" y="4528374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5</a:t>
            </a:r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0E28E2EC-6D45-CAF0-347C-85F372582AE2}"/>
              </a:ext>
            </a:extLst>
          </p:cNvPr>
          <p:cNvSpPr/>
          <p:nvPr/>
        </p:nvSpPr>
        <p:spPr>
          <a:xfrm>
            <a:off x="6398800" y="4217837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4</a:t>
            </a:r>
          </a:p>
        </p:txBody>
      </p:sp>
      <p:sp>
        <p:nvSpPr>
          <p:cNvPr id="53" name="Elipse 52">
            <a:extLst>
              <a:ext uri="{FF2B5EF4-FFF2-40B4-BE49-F238E27FC236}">
                <a16:creationId xmlns:a16="http://schemas.microsoft.com/office/drawing/2014/main" id="{84EDAB89-A929-5C48-C90B-8C6E9FB2D0B3}"/>
              </a:ext>
            </a:extLst>
          </p:cNvPr>
          <p:cNvSpPr/>
          <p:nvPr/>
        </p:nvSpPr>
        <p:spPr>
          <a:xfrm>
            <a:off x="6400255" y="3906302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3</a:t>
            </a:r>
          </a:p>
        </p:txBody>
      </p:sp>
      <p:sp>
        <p:nvSpPr>
          <p:cNvPr id="55" name="Elipse 54">
            <a:extLst>
              <a:ext uri="{FF2B5EF4-FFF2-40B4-BE49-F238E27FC236}">
                <a16:creationId xmlns:a16="http://schemas.microsoft.com/office/drawing/2014/main" id="{AEEA0844-FAEA-0F03-7B0C-82440C4818D0}"/>
              </a:ext>
            </a:extLst>
          </p:cNvPr>
          <p:cNvSpPr/>
          <p:nvPr/>
        </p:nvSpPr>
        <p:spPr>
          <a:xfrm>
            <a:off x="6400254" y="3594646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2</a:t>
            </a:r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6C81DAB7-B22D-969E-524B-A514BA781375}"/>
              </a:ext>
            </a:extLst>
          </p:cNvPr>
          <p:cNvSpPr/>
          <p:nvPr/>
        </p:nvSpPr>
        <p:spPr>
          <a:xfrm>
            <a:off x="6398801" y="3279876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1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596D6BAB-9348-17BE-E491-D2CE121D1EE6}"/>
              </a:ext>
            </a:extLst>
          </p:cNvPr>
          <p:cNvSpPr txBox="1"/>
          <p:nvPr/>
        </p:nvSpPr>
        <p:spPr>
          <a:xfrm>
            <a:off x="6925993" y="3250629"/>
            <a:ext cx="3232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Central domiciliaria de domótica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65C77D87-9D61-885F-CB30-C7CB5EC4C051}"/>
              </a:ext>
            </a:extLst>
          </p:cNvPr>
          <p:cNvSpPr txBox="1"/>
          <p:nvPr/>
        </p:nvSpPr>
        <p:spPr>
          <a:xfrm>
            <a:off x="6928476" y="3559690"/>
            <a:ext cx="2686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Módulo de expansión </a:t>
            </a:r>
            <a:r>
              <a:rPr lang="es-AR" dirty="0" err="1"/>
              <a:t>WiFi</a:t>
            </a:r>
            <a:endParaRPr lang="es-AR" dirty="0"/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5B2D1E85-7179-E013-B24A-53224B87E710}"/>
              </a:ext>
            </a:extLst>
          </p:cNvPr>
          <p:cNvSpPr txBox="1"/>
          <p:nvPr/>
        </p:nvSpPr>
        <p:spPr>
          <a:xfrm>
            <a:off x="6909865" y="3887946"/>
            <a:ext cx="3694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Enlace 3G autónomo / Mensajes SMS</a:t>
            </a:r>
          </a:p>
        </p:txBody>
      </p:sp>
      <p:sp>
        <p:nvSpPr>
          <p:cNvPr id="1031" name="Elipse 1030">
            <a:extLst>
              <a:ext uri="{FF2B5EF4-FFF2-40B4-BE49-F238E27FC236}">
                <a16:creationId xmlns:a16="http://schemas.microsoft.com/office/drawing/2014/main" id="{5F87E606-52CB-9340-5A65-B530F37E6579}"/>
              </a:ext>
            </a:extLst>
          </p:cNvPr>
          <p:cNvSpPr/>
          <p:nvPr/>
        </p:nvSpPr>
        <p:spPr>
          <a:xfrm>
            <a:off x="3742591" y="3762726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4</a:t>
            </a:r>
          </a:p>
        </p:txBody>
      </p:sp>
      <p:sp>
        <p:nvSpPr>
          <p:cNvPr id="1032" name="CuadroTexto 1031">
            <a:extLst>
              <a:ext uri="{FF2B5EF4-FFF2-40B4-BE49-F238E27FC236}">
                <a16:creationId xmlns:a16="http://schemas.microsoft.com/office/drawing/2014/main" id="{D5ED9C9A-8374-320D-BBAD-65DBE7953053}"/>
              </a:ext>
            </a:extLst>
          </p:cNvPr>
          <p:cNvSpPr txBox="1"/>
          <p:nvPr/>
        </p:nvSpPr>
        <p:spPr>
          <a:xfrm>
            <a:off x="6927754" y="4193217"/>
            <a:ext cx="3405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Sensores / Dispositivos de entrada</a:t>
            </a:r>
          </a:p>
        </p:txBody>
      </p:sp>
      <p:sp>
        <p:nvSpPr>
          <p:cNvPr id="1033" name="CuadroTexto 1032">
            <a:extLst>
              <a:ext uri="{FF2B5EF4-FFF2-40B4-BE49-F238E27FC236}">
                <a16:creationId xmlns:a16="http://schemas.microsoft.com/office/drawing/2014/main" id="{62705966-A0A1-56B1-7539-8B097C0F257B}"/>
              </a:ext>
            </a:extLst>
          </p:cNvPr>
          <p:cNvSpPr txBox="1"/>
          <p:nvPr/>
        </p:nvSpPr>
        <p:spPr>
          <a:xfrm>
            <a:off x="6927754" y="4509693"/>
            <a:ext cx="3861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Luces, Calefactores, Cerraduras, Salidas</a:t>
            </a:r>
          </a:p>
        </p:txBody>
      </p:sp>
      <p:sp>
        <p:nvSpPr>
          <p:cNvPr id="1034" name="CuadroTexto 1033">
            <a:extLst>
              <a:ext uri="{FF2B5EF4-FFF2-40B4-BE49-F238E27FC236}">
                <a16:creationId xmlns:a16="http://schemas.microsoft.com/office/drawing/2014/main" id="{CB907D86-3682-3289-AE29-8C35F80325E0}"/>
              </a:ext>
            </a:extLst>
          </p:cNvPr>
          <p:cNvSpPr txBox="1"/>
          <p:nvPr/>
        </p:nvSpPr>
        <p:spPr>
          <a:xfrm>
            <a:off x="6925993" y="4845495"/>
            <a:ext cx="184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Amazon Echo </a:t>
            </a:r>
            <a:r>
              <a:rPr lang="es-AR" dirty="0" err="1"/>
              <a:t>Dot</a:t>
            </a:r>
            <a:endParaRPr lang="es-AR" dirty="0"/>
          </a:p>
        </p:txBody>
      </p:sp>
      <p:sp>
        <p:nvSpPr>
          <p:cNvPr id="1035" name="CuadroTexto 1034">
            <a:extLst>
              <a:ext uri="{FF2B5EF4-FFF2-40B4-BE49-F238E27FC236}">
                <a16:creationId xmlns:a16="http://schemas.microsoft.com/office/drawing/2014/main" id="{B64EFFD0-ACB6-566C-B01F-5C46A00B17C8}"/>
              </a:ext>
            </a:extLst>
          </p:cNvPr>
          <p:cNvSpPr txBox="1"/>
          <p:nvPr/>
        </p:nvSpPr>
        <p:spPr>
          <a:xfrm>
            <a:off x="6925993" y="5129252"/>
            <a:ext cx="3235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Amazon Alexa – Asistente virtual</a:t>
            </a:r>
          </a:p>
        </p:txBody>
      </p:sp>
      <p:sp>
        <p:nvSpPr>
          <p:cNvPr id="1036" name="CuadroTexto 1035">
            <a:extLst>
              <a:ext uri="{FF2B5EF4-FFF2-40B4-BE49-F238E27FC236}">
                <a16:creationId xmlns:a16="http://schemas.microsoft.com/office/drawing/2014/main" id="{3576F06F-CF22-9CCB-738D-7E347EAFFDA0}"/>
              </a:ext>
            </a:extLst>
          </p:cNvPr>
          <p:cNvSpPr txBox="1"/>
          <p:nvPr/>
        </p:nvSpPr>
        <p:spPr>
          <a:xfrm>
            <a:off x="6917260" y="5437492"/>
            <a:ext cx="188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Alexa </a:t>
            </a:r>
            <a:r>
              <a:rPr lang="es-AR" dirty="0" err="1"/>
              <a:t>Skill</a:t>
            </a:r>
            <a:r>
              <a:rPr lang="es-AR" dirty="0"/>
              <a:t> en AWS</a:t>
            </a:r>
          </a:p>
        </p:txBody>
      </p:sp>
      <p:sp>
        <p:nvSpPr>
          <p:cNvPr id="1037" name="CuadroTexto 1036">
            <a:extLst>
              <a:ext uri="{FF2B5EF4-FFF2-40B4-BE49-F238E27FC236}">
                <a16:creationId xmlns:a16="http://schemas.microsoft.com/office/drawing/2014/main" id="{7C585637-2EBC-1EC0-3EFA-40802D2E95F2}"/>
              </a:ext>
            </a:extLst>
          </p:cNvPr>
          <p:cNvSpPr txBox="1"/>
          <p:nvPr/>
        </p:nvSpPr>
        <p:spPr>
          <a:xfrm>
            <a:off x="6909865" y="5752449"/>
            <a:ext cx="4016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Soporte para APP </a:t>
            </a:r>
            <a:r>
              <a:rPr lang="es-AR" dirty="0" err="1"/>
              <a:t>Movil</a:t>
            </a:r>
            <a:r>
              <a:rPr lang="es-AR" dirty="0"/>
              <a:t> e Interface Alexa</a:t>
            </a:r>
          </a:p>
        </p:txBody>
      </p:sp>
      <p:pic>
        <p:nvPicPr>
          <p:cNvPr id="1039" name="Imagen 1038">
            <a:extLst>
              <a:ext uri="{FF2B5EF4-FFF2-40B4-BE49-F238E27FC236}">
                <a16:creationId xmlns:a16="http://schemas.microsoft.com/office/drawing/2014/main" id="{B4ED4613-F1AE-A94E-8528-03B9829906E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9175" y="360225"/>
            <a:ext cx="681272" cy="1411582"/>
          </a:xfrm>
          <a:prstGeom prst="rect">
            <a:avLst/>
          </a:prstGeom>
        </p:spPr>
      </p:pic>
      <p:cxnSp>
        <p:nvCxnSpPr>
          <p:cNvPr id="1040" name="Conector recto de flecha 1039">
            <a:extLst>
              <a:ext uri="{FF2B5EF4-FFF2-40B4-BE49-F238E27FC236}">
                <a16:creationId xmlns:a16="http://schemas.microsoft.com/office/drawing/2014/main" id="{E33848A0-41C2-379D-ADE7-C792B118D183}"/>
              </a:ext>
            </a:extLst>
          </p:cNvPr>
          <p:cNvCxnSpPr>
            <a:cxnSpLocks/>
          </p:cNvCxnSpPr>
          <p:nvPr/>
        </p:nvCxnSpPr>
        <p:spPr>
          <a:xfrm flipH="1" flipV="1">
            <a:off x="6527599" y="1453982"/>
            <a:ext cx="1490096" cy="435613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45" name="Imagen 1044">
            <a:extLst>
              <a:ext uri="{FF2B5EF4-FFF2-40B4-BE49-F238E27FC236}">
                <a16:creationId xmlns:a16="http://schemas.microsoft.com/office/drawing/2014/main" id="{FAEA3631-2586-7D7C-B56B-29636E76FFB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79479" y="558949"/>
            <a:ext cx="2182084" cy="1250110"/>
          </a:xfrm>
          <a:prstGeom prst="rect">
            <a:avLst/>
          </a:prstGeom>
        </p:spPr>
      </p:pic>
      <p:cxnSp>
        <p:nvCxnSpPr>
          <p:cNvPr id="1046" name="Conector recto de flecha 1045">
            <a:extLst>
              <a:ext uri="{FF2B5EF4-FFF2-40B4-BE49-F238E27FC236}">
                <a16:creationId xmlns:a16="http://schemas.microsoft.com/office/drawing/2014/main" id="{273626AA-7E4D-38BA-8C6C-3809C6F006FD}"/>
              </a:ext>
            </a:extLst>
          </p:cNvPr>
          <p:cNvCxnSpPr>
            <a:cxnSpLocks/>
          </p:cNvCxnSpPr>
          <p:nvPr/>
        </p:nvCxnSpPr>
        <p:spPr>
          <a:xfrm>
            <a:off x="1460056" y="1933653"/>
            <a:ext cx="1060311" cy="965682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Elipse 1048">
            <a:extLst>
              <a:ext uri="{FF2B5EF4-FFF2-40B4-BE49-F238E27FC236}">
                <a16:creationId xmlns:a16="http://schemas.microsoft.com/office/drawing/2014/main" id="{1AB1BDAC-2442-0E4B-8AE9-48C5E6DF805F}"/>
              </a:ext>
            </a:extLst>
          </p:cNvPr>
          <p:cNvSpPr/>
          <p:nvPr/>
        </p:nvSpPr>
        <p:spPr>
          <a:xfrm>
            <a:off x="5412657" y="407408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050" name="CuadroTexto 1049">
            <a:extLst>
              <a:ext uri="{FF2B5EF4-FFF2-40B4-BE49-F238E27FC236}">
                <a16:creationId xmlns:a16="http://schemas.microsoft.com/office/drawing/2014/main" id="{B8999BE1-C1EB-7EFE-F221-2C44AD66723D}"/>
              </a:ext>
            </a:extLst>
          </p:cNvPr>
          <p:cNvSpPr txBox="1"/>
          <p:nvPr/>
        </p:nvSpPr>
        <p:spPr>
          <a:xfrm>
            <a:off x="5378408" y="39689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052" name="Elipse 1051">
            <a:extLst>
              <a:ext uri="{FF2B5EF4-FFF2-40B4-BE49-F238E27FC236}">
                <a16:creationId xmlns:a16="http://schemas.microsoft.com/office/drawing/2014/main" id="{B20D078D-F112-D362-EE0C-BE1B538F8DCE}"/>
              </a:ext>
            </a:extLst>
          </p:cNvPr>
          <p:cNvSpPr/>
          <p:nvPr/>
        </p:nvSpPr>
        <p:spPr>
          <a:xfrm>
            <a:off x="2588139" y="513156"/>
            <a:ext cx="358731" cy="335024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053" name="CuadroTexto 1052">
            <a:extLst>
              <a:ext uri="{FF2B5EF4-FFF2-40B4-BE49-F238E27FC236}">
                <a16:creationId xmlns:a16="http://schemas.microsoft.com/office/drawing/2014/main" id="{3FE9D9B9-2E22-D562-C905-70E3F9202690}"/>
              </a:ext>
            </a:extLst>
          </p:cNvPr>
          <p:cNvSpPr txBox="1"/>
          <p:nvPr/>
        </p:nvSpPr>
        <p:spPr>
          <a:xfrm>
            <a:off x="2558152" y="50280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1054" name="Elipse 1053">
            <a:extLst>
              <a:ext uri="{FF2B5EF4-FFF2-40B4-BE49-F238E27FC236}">
                <a16:creationId xmlns:a16="http://schemas.microsoft.com/office/drawing/2014/main" id="{07C08736-4C69-F8EB-01EA-B82D545EB41F}"/>
              </a:ext>
            </a:extLst>
          </p:cNvPr>
          <p:cNvSpPr/>
          <p:nvPr/>
        </p:nvSpPr>
        <p:spPr>
          <a:xfrm>
            <a:off x="6402915" y="6416225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055" name="Elipse 1054">
            <a:extLst>
              <a:ext uri="{FF2B5EF4-FFF2-40B4-BE49-F238E27FC236}">
                <a16:creationId xmlns:a16="http://schemas.microsoft.com/office/drawing/2014/main" id="{C9E3E2A1-DED9-59C6-50FA-3C8BCFFAD8B1}"/>
              </a:ext>
            </a:extLst>
          </p:cNvPr>
          <p:cNvSpPr/>
          <p:nvPr/>
        </p:nvSpPr>
        <p:spPr>
          <a:xfrm>
            <a:off x="6400254" y="6099837"/>
            <a:ext cx="324246" cy="304976"/>
          </a:xfrm>
          <a:prstGeom prst="ellipse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056" name="CuadroTexto 1055">
            <a:extLst>
              <a:ext uri="{FF2B5EF4-FFF2-40B4-BE49-F238E27FC236}">
                <a16:creationId xmlns:a16="http://schemas.microsoft.com/office/drawing/2014/main" id="{9DD61000-AFD7-BC6A-8C85-39C60C635589}"/>
              </a:ext>
            </a:extLst>
          </p:cNvPr>
          <p:cNvSpPr txBox="1"/>
          <p:nvPr/>
        </p:nvSpPr>
        <p:spPr>
          <a:xfrm>
            <a:off x="6917258" y="6072491"/>
            <a:ext cx="1135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APP </a:t>
            </a:r>
            <a:r>
              <a:rPr lang="es-AR" dirty="0" err="1"/>
              <a:t>Movil</a:t>
            </a:r>
            <a:endParaRPr lang="es-AR" dirty="0"/>
          </a:p>
        </p:txBody>
      </p:sp>
      <p:sp>
        <p:nvSpPr>
          <p:cNvPr id="1057" name="CuadroTexto 1056">
            <a:extLst>
              <a:ext uri="{FF2B5EF4-FFF2-40B4-BE49-F238E27FC236}">
                <a16:creationId xmlns:a16="http://schemas.microsoft.com/office/drawing/2014/main" id="{CB00E0A4-2081-2621-B681-30864D621192}"/>
              </a:ext>
            </a:extLst>
          </p:cNvPr>
          <p:cNvSpPr txBox="1"/>
          <p:nvPr/>
        </p:nvSpPr>
        <p:spPr>
          <a:xfrm>
            <a:off x="6909863" y="6387448"/>
            <a:ext cx="3328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Acceso interno por interface Web</a:t>
            </a:r>
          </a:p>
        </p:txBody>
      </p:sp>
      <p:sp>
        <p:nvSpPr>
          <p:cNvPr id="1058" name="CuadroTexto 1057">
            <a:extLst>
              <a:ext uri="{FF2B5EF4-FFF2-40B4-BE49-F238E27FC236}">
                <a16:creationId xmlns:a16="http://schemas.microsoft.com/office/drawing/2014/main" id="{F9466A86-DBED-9562-163B-4210677E4471}"/>
              </a:ext>
            </a:extLst>
          </p:cNvPr>
          <p:cNvSpPr txBox="1"/>
          <p:nvPr/>
        </p:nvSpPr>
        <p:spPr>
          <a:xfrm>
            <a:off x="6351571" y="606654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059" name="CuadroTexto 1058">
            <a:extLst>
              <a:ext uri="{FF2B5EF4-FFF2-40B4-BE49-F238E27FC236}">
                <a16:creationId xmlns:a16="http://schemas.microsoft.com/office/drawing/2014/main" id="{5580278C-5D55-CA00-942A-33DDAF18520E}"/>
              </a:ext>
            </a:extLst>
          </p:cNvPr>
          <p:cNvSpPr txBox="1"/>
          <p:nvPr/>
        </p:nvSpPr>
        <p:spPr>
          <a:xfrm>
            <a:off x="6351571" y="636965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069920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AF8A90-75AD-637F-FA0B-D0A9E3EBD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9 – Soporte para APP </a:t>
            </a:r>
            <a:r>
              <a:rPr lang="es-ES" dirty="0" err="1"/>
              <a:t>Movil</a:t>
            </a:r>
            <a:r>
              <a:rPr lang="es-ES" dirty="0"/>
              <a:t> e Interface Alexa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33B70B-28F7-C3D8-8428-6E7A40416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43948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99281-8E6A-C221-7479-02B0DAE92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10 – APP </a:t>
            </a:r>
            <a:r>
              <a:rPr lang="es-ES" dirty="0" err="1"/>
              <a:t>Movil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F5096F2-5599-3ABA-2D74-733CD74F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13276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039034-452F-7A80-E05C-86FAFE49D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11 – Acceso interno por interface Web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84030E-558E-2A07-EBF8-FEAA5E235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9933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A94690-8C32-1017-0005-E050295F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 – Central domiciliaria</a:t>
            </a:r>
            <a:endParaRPr lang="es-AR" dirty="0"/>
          </a:p>
        </p:txBody>
      </p:sp>
      <p:pic>
        <p:nvPicPr>
          <p:cNvPr id="5" name="Marcador de contenido 4" descr="Imagen que contiene tabla, interior, lego, pequeño&#10;&#10;Descripción generada automáticamente">
            <a:extLst>
              <a:ext uri="{FF2B5EF4-FFF2-40B4-BE49-F238E27FC236}">
                <a16:creationId xmlns:a16="http://schemas.microsoft.com/office/drawing/2014/main" id="{C848EC97-6B30-67AC-9960-E9CBA7D721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89" y="2793813"/>
            <a:ext cx="2682225" cy="2033681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62E3704-416F-17CC-2619-2B0F36DDD12E}"/>
              </a:ext>
            </a:extLst>
          </p:cNvPr>
          <p:cNvSpPr txBox="1"/>
          <p:nvPr/>
        </p:nvSpPr>
        <p:spPr>
          <a:xfrm>
            <a:off x="591670" y="5358653"/>
            <a:ext cx="13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RaspBerry</a:t>
            </a:r>
            <a:r>
              <a:rPr lang="es-ES" dirty="0"/>
              <a:t> Pi</a:t>
            </a:r>
            <a:endParaRPr lang="es-AR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768B1C8-6B56-2442-C7EB-1A421C76ED69}"/>
              </a:ext>
            </a:extLst>
          </p:cNvPr>
          <p:cNvSpPr txBox="1"/>
          <p:nvPr/>
        </p:nvSpPr>
        <p:spPr>
          <a:xfrm>
            <a:off x="3578846" y="4265949"/>
            <a:ext cx="2217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Módulo de expansión</a:t>
            </a:r>
            <a:endParaRPr lang="es-AR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B38CA74-63A1-0FDA-0FFE-D32D0CDC6C26}"/>
              </a:ext>
            </a:extLst>
          </p:cNvPr>
          <p:cNvSpPr txBox="1"/>
          <p:nvPr/>
        </p:nvSpPr>
        <p:spPr>
          <a:xfrm>
            <a:off x="838200" y="1771601"/>
            <a:ext cx="10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Gabinete</a:t>
            </a:r>
            <a:endParaRPr lang="es-AR" dirty="0"/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EE0B1C2F-CA53-BD63-8403-EB41D1E61B18}"/>
              </a:ext>
            </a:extLst>
          </p:cNvPr>
          <p:cNvCxnSpPr>
            <a:stCxn id="8" idx="2"/>
          </p:cNvCxnSpPr>
          <p:nvPr/>
        </p:nvCxnSpPr>
        <p:spPr>
          <a:xfrm>
            <a:off x="1359080" y="2140933"/>
            <a:ext cx="79755" cy="8913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6CA94A66-EF1C-25E9-6313-CD163EF07F33}"/>
              </a:ext>
            </a:extLst>
          </p:cNvPr>
          <p:cNvCxnSpPr>
            <a:stCxn id="8" idx="2"/>
          </p:cNvCxnSpPr>
          <p:nvPr/>
        </p:nvCxnSpPr>
        <p:spPr>
          <a:xfrm>
            <a:off x="1359080" y="2140933"/>
            <a:ext cx="1045673" cy="1593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7223A00E-512A-7E11-D50E-FE4C2790CF1D}"/>
              </a:ext>
            </a:extLst>
          </p:cNvPr>
          <p:cNvCxnSpPr>
            <a:stCxn id="8" idx="2"/>
          </p:cNvCxnSpPr>
          <p:nvPr/>
        </p:nvCxnSpPr>
        <p:spPr>
          <a:xfrm>
            <a:off x="1359080" y="2140933"/>
            <a:ext cx="1449434" cy="1724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FE48AC3C-7DC7-2983-211A-F69553ACCFD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1272882" y="3995319"/>
            <a:ext cx="544043" cy="1363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5DD6A02F-C144-1A46-960C-5B7B7D68D606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1879960" y="3626494"/>
            <a:ext cx="1698886" cy="824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483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924993-A9EE-E5DC-D108-28769222A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 – Módulo de expansión </a:t>
            </a:r>
            <a:r>
              <a:rPr lang="es-ES" dirty="0" err="1"/>
              <a:t>WiFi</a:t>
            </a:r>
            <a:r>
              <a:rPr lang="es-ES" dirty="0"/>
              <a:t> 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59CDA8-9AC8-1B3E-2B93-B6334205D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7080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8DA972-BE79-78CE-3EB9-82C9400B9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 – Enlace 3G y mensajes SMS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044D116-26AA-8E61-BBE3-8F975A1B1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9540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4790EA-220D-6381-C200-5D2E35361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4 – Sensores y dispositivos de entrada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2F1F84-075F-3DF5-7F31-DE057CB20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96190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EF56AF-2713-9888-E6EF-FAB6EC88C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5 – Luces, Calefactores, Cerraduras - Salidas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6244A0-2FDB-A155-239D-BA56D34C9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54689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B61E83-174F-B595-E405-2447AA8BF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6 – Amazon Echo </a:t>
            </a:r>
            <a:r>
              <a:rPr lang="es-ES" dirty="0" err="1"/>
              <a:t>Dot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A22B2C-B0ED-FC8E-7D49-2CBB312B5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47156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2FE8A1-6011-6387-7741-BA381FCB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7 – Amazon Alexa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C3146B-7F7F-9B88-DF80-6DC0F5F76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72817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8EFAFB-FBBD-083C-2216-7A0656F4D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8 – Alexa </a:t>
            </a:r>
            <a:r>
              <a:rPr lang="es-ES" dirty="0" err="1"/>
              <a:t>Skill</a:t>
            </a:r>
            <a:r>
              <a:rPr lang="es-ES" dirty="0"/>
              <a:t> en AWS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5690A45-48B7-C9DF-B0DA-158603080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248915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148</Words>
  <Application>Microsoft Office PowerPoint</Application>
  <PresentationFormat>Panorámica</PresentationFormat>
  <Paragraphs>47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de Office</vt:lpstr>
      <vt:lpstr>Presentación de PowerPoint</vt:lpstr>
      <vt:lpstr>1 – Central domiciliaria</vt:lpstr>
      <vt:lpstr>2 – Módulo de expansión WiFi </vt:lpstr>
      <vt:lpstr>3 – Enlace 3G y mensajes SMS</vt:lpstr>
      <vt:lpstr>4 – Sensores y dispositivos de entrada</vt:lpstr>
      <vt:lpstr>5 – Luces, Calefactores, Cerraduras - Salidas</vt:lpstr>
      <vt:lpstr>6 – Amazon Echo Dot</vt:lpstr>
      <vt:lpstr>7 – Amazon Alexa</vt:lpstr>
      <vt:lpstr>8 – Alexa Skill en AWS</vt:lpstr>
      <vt:lpstr>9 – Soporte para APP Movil e Interface Alexa</vt:lpstr>
      <vt:lpstr>10 – APP Movil</vt:lpstr>
      <vt:lpstr>11 – Acceso interno por interface Web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Walter Gabriel Pirri</dc:creator>
  <cp:lastModifiedBy>Walter Gabriel Pirri</cp:lastModifiedBy>
  <cp:revision>19</cp:revision>
  <dcterms:created xsi:type="dcterms:W3CDTF">2023-07-24T19:59:12Z</dcterms:created>
  <dcterms:modified xsi:type="dcterms:W3CDTF">2023-08-10T14:17:21Z</dcterms:modified>
</cp:coreProperties>
</file>

<file path=docProps/thumbnail.jpeg>
</file>